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750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D318F51-2202-43A7-99C0-E9AE72CBCC02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53D7813-0D2D-4463-8C26-798B806F44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B772xqS1O0&amp;feature=related" TargetMode="External"/><Relationship Id="rId7" Type="http://schemas.openxmlformats.org/officeDocument/2006/relationships/hyperlink" Target="https://www.youtube.com/watch?v=eqIH7Vl2Yfs" TargetMode="External"/><Relationship Id="rId2" Type="http://schemas.openxmlformats.org/officeDocument/2006/relationships/hyperlink" Target="http://www.youtube.com/watch?v=0GhK8s5VYH4&amp;feature=relate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mpLlE5H4eNk&amp;feature=relmfu" TargetMode="External"/><Relationship Id="rId5" Type="http://schemas.openxmlformats.org/officeDocument/2006/relationships/hyperlink" Target="http://www.youtube.com/watch?v=PVHSQ5DhKH8&amp;feature=relmfu" TargetMode="External"/><Relationship Id="rId4" Type="http://schemas.openxmlformats.org/officeDocument/2006/relationships/hyperlink" Target="http://www.como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153400" cy="4343400"/>
          </a:xfrm>
        </p:spPr>
        <p:txBody>
          <a:bodyPr>
            <a:normAutofit/>
          </a:bodyPr>
          <a:lstStyle/>
          <a:p>
            <a:pPr algn="ctr"/>
            <a:r>
              <a:rPr lang="en-US" cap="none" dirty="0" smtClean="0"/>
              <a:t>CS </a:t>
            </a:r>
            <a:r>
              <a:rPr lang="en-US" cap="none" dirty="0" smtClean="0"/>
              <a:t>351</a:t>
            </a:r>
            <a:r>
              <a:rPr lang="en-US" cap="none" dirty="0" smtClean="0"/>
              <a:t/>
            </a:r>
            <a:br>
              <a:rPr lang="en-US" cap="none" dirty="0" smtClean="0"/>
            </a:br>
            <a:r>
              <a:rPr lang="en-US" cap="none" dirty="0" smtClean="0"/>
              <a:t>Human-computer interaction </a:t>
            </a:r>
            <a:br>
              <a:rPr lang="en-US" cap="none" dirty="0" smtClean="0"/>
            </a:br>
            <a:r>
              <a:rPr lang="en-US" cap="none" dirty="0" smtClean="0"/>
              <a:t>Lecture 04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</a:rPr>
              <a:t>How to make your phone apps  !</a:t>
            </a:r>
            <a:endParaRPr lang="en-US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TA. May Al </a:t>
            </a:r>
            <a:r>
              <a:rPr lang="en-US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Mousa</a:t>
            </a:r>
            <a:endParaRPr lang="en-U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8153400" cy="44958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How to make an app in 60 seconds with </a:t>
            </a:r>
            <a:r>
              <a:rPr lang="en-US" sz="2000" b="1" dirty="0" err="1" smtClean="0"/>
              <a:t>App.Cat</a:t>
            </a:r>
            <a:r>
              <a:rPr lang="en-US" sz="2000" b="1" dirty="0" smtClean="0"/>
              <a:t> app creator for </a:t>
            </a:r>
            <a:r>
              <a:rPr lang="en-US" sz="2000" b="1" dirty="0" err="1" smtClean="0"/>
              <a:t>iPhone</a:t>
            </a:r>
            <a:r>
              <a:rPr lang="en-US" sz="2000" b="1" dirty="0" smtClean="0"/>
              <a:t>, Android, Mac, and Windows </a:t>
            </a:r>
          </a:p>
          <a:p>
            <a:r>
              <a:rPr lang="en-US" sz="2000" dirty="0" smtClean="0">
                <a:hlinkClick r:id="rId2"/>
              </a:rPr>
              <a:t>http://www.youtube.com/watch?v=0GhK8s5VYH4&amp;feature=related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b="1" dirty="0" smtClean="0"/>
              <a:t>How to Create Your own Application for Free </a:t>
            </a:r>
          </a:p>
          <a:p>
            <a:r>
              <a:rPr lang="en-US" sz="2000" dirty="0" smtClean="0">
                <a:hlinkClick r:id="rId3"/>
              </a:rPr>
              <a:t>http://www.youtube.com/watch?v=eB772xqS1O0&amp;feature=related</a:t>
            </a:r>
            <a:endParaRPr lang="en-US" sz="2000" dirty="0" smtClean="0"/>
          </a:p>
          <a:p>
            <a:r>
              <a:rPr lang="en-US" sz="2000" dirty="0">
                <a:hlinkClick r:id="rId4"/>
              </a:rPr>
              <a:t>http://www.como.com</a:t>
            </a:r>
            <a:r>
              <a:rPr lang="en-US" sz="2000" dirty="0" smtClean="0">
                <a:hlinkClick r:id="rId4"/>
              </a:rPr>
              <a:t>/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r>
              <a:rPr lang="ar-SA" sz="2000" b="1" dirty="0" smtClean="0"/>
              <a:t>صمم تطبيقك الخاص على الهواتف الذكية | الجزء الأول </a:t>
            </a:r>
            <a:endParaRPr lang="en-US" sz="2000" b="1" dirty="0" smtClean="0"/>
          </a:p>
          <a:p>
            <a:r>
              <a:rPr lang="en-US" sz="2000" dirty="0" smtClean="0">
                <a:hlinkClick r:id="rId5"/>
              </a:rPr>
              <a:t>http://www.youtube.com/watch?v=PVHSQ5DhKH8&amp;feature=relmfu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ar-SA" sz="2000" b="1" dirty="0" smtClean="0"/>
              <a:t>صمم تطبيقك الخاص على الهواتف الذكية | الجزء الثاني </a:t>
            </a:r>
            <a:endParaRPr lang="en-US" sz="2000" b="1" dirty="0" smtClean="0"/>
          </a:p>
          <a:p>
            <a:r>
              <a:rPr lang="en-US" sz="2000" dirty="0" smtClean="0">
                <a:hlinkClick r:id="rId6"/>
              </a:rPr>
              <a:t>http://www.youtube.com/watch?v=mpLlE5H4eNk&amp;feature=relmfu</a:t>
            </a:r>
            <a:endParaRPr lang="en-US" sz="2000" dirty="0" smtClean="0"/>
          </a:p>
          <a:p>
            <a:pPr fontAlgn="t"/>
            <a:r>
              <a:rPr lang="en-US" sz="2000" b="1" dirty="0"/>
              <a:t>Free Wireframe Tool for Mobile and Web Apps</a:t>
            </a:r>
          </a:p>
          <a:p>
            <a:pPr fontAlgn="t"/>
            <a:r>
              <a:rPr lang="en-US" sz="2000" dirty="0">
                <a:hlinkClick r:id="rId7"/>
              </a:rPr>
              <a:t>https://</a:t>
            </a:r>
            <a:r>
              <a:rPr lang="en-US" sz="2000" dirty="0" smtClean="0">
                <a:hlinkClick r:id="rId7"/>
              </a:rPr>
              <a:t>www.youtube.com/watch?v=eqIH7Vl2Yfs</a:t>
            </a:r>
            <a:endParaRPr lang="en-US" sz="2000" dirty="0" smtClean="0"/>
          </a:p>
          <a:p>
            <a:pPr fontAlgn="t"/>
            <a:endParaRPr lang="en-US" sz="2000" dirty="0"/>
          </a:p>
          <a:p>
            <a:endParaRPr lang="en-US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118</TotalTime>
  <Words>81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Median</vt:lpstr>
      <vt:lpstr>CS 351 Human-computer interaction  Lecture 04 How to make your phone apps  !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design a logo !</dc:title>
  <dc:creator>Sony</dc:creator>
  <cp:lastModifiedBy>Administrator</cp:lastModifiedBy>
  <cp:revision>21</cp:revision>
  <dcterms:created xsi:type="dcterms:W3CDTF">2012-02-20T07:50:44Z</dcterms:created>
  <dcterms:modified xsi:type="dcterms:W3CDTF">2018-12-31T14:58:19Z</dcterms:modified>
</cp:coreProperties>
</file>