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4" r:id="rId4"/>
    <p:sldId id="266" r:id="rId5"/>
    <p:sldId id="265" r:id="rId6"/>
    <p:sldId id="267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ibda3world.com/wp-content/uploads/2011/05/image0186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153400" cy="4343400"/>
          </a:xfrm>
        </p:spPr>
        <p:txBody>
          <a:bodyPr>
            <a:normAutofit/>
          </a:bodyPr>
          <a:lstStyle/>
          <a:p>
            <a:pPr algn="ctr"/>
            <a:r>
              <a:rPr lang="en-US" cap="none" smtClean="0"/>
              <a:t>CS </a:t>
            </a:r>
            <a:r>
              <a:rPr lang="en-US" cap="none" smtClean="0"/>
              <a:t>351</a:t>
            </a:r>
            <a:r>
              <a:rPr lang="en-US" cap="none" dirty="0" smtClean="0"/>
              <a:t/>
            </a:r>
            <a:br>
              <a:rPr lang="en-US" cap="none" dirty="0" smtClean="0"/>
            </a:br>
            <a:r>
              <a:rPr lang="en-US" cap="none" dirty="0" smtClean="0"/>
              <a:t>Human-computer interaction </a:t>
            </a:r>
            <a:br>
              <a:rPr lang="en-US" cap="none" dirty="0" smtClean="0"/>
            </a:br>
            <a:r>
              <a:rPr lang="en-US" cap="none" dirty="0" smtClean="0"/>
              <a:t>Lecture 05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  <a:t>Advertisement</a:t>
            </a:r>
            <a:b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800" cap="none" dirty="0" smtClean="0"/>
              <a:t>advertise your product </a:t>
            </a:r>
            <a:endParaRPr lang="en-US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TA. May Al </a:t>
            </a:r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Mousa</a:t>
            </a:r>
            <a:endParaRPr 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Discovery Channel Advertisement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Discovery Channel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8486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Nescafe Advertisement</a:t>
            </a:r>
            <a:br>
              <a:rPr lang="en-US" sz="2800" b="1" dirty="0" smtClean="0"/>
            </a:br>
            <a:r>
              <a:rPr lang="en-US" sz="2800" dirty="0" smtClean="0"/>
              <a:t>The tagline says, ‘Nothing wakes you up as </a:t>
            </a:r>
            <a:r>
              <a:rPr lang="en-US" sz="2800" dirty="0" err="1" smtClean="0"/>
              <a:t>Nescafé</a:t>
            </a:r>
            <a:r>
              <a:rPr lang="en-US" sz="2800" dirty="0" smtClean="0"/>
              <a:t>’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Nescafe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76400"/>
            <a:ext cx="693420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advertisement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ADVERTISEMENT IS YOUR WAY OF SHOWING NEW PRODUCT TO PERSUADE PEOPLE TO BUY..</a:t>
            </a:r>
          </a:p>
          <a:p>
            <a:r>
              <a:rPr lang="en-US" dirty="0" smtClean="0"/>
              <a:t>It can be :</a:t>
            </a:r>
          </a:p>
          <a:p>
            <a:pPr>
              <a:buNone/>
            </a:pPr>
            <a:r>
              <a:rPr lang="en-US" dirty="0" smtClean="0"/>
              <a:t>    - Video .</a:t>
            </a:r>
          </a:p>
          <a:p>
            <a:pPr>
              <a:buNone/>
            </a:pPr>
            <a:r>
              <a:rPr lang="en-US" dirty="0" smtClean="0"/>
              <a:t>    - Audio .</a:t>
            </a:r>
          </a:p>
          <a:p>
            <a:pPr>
              <a:buNone/>
            </a:pPr>
            <a:r>
              <a:rPr lang="en-US" dirty="0" smtClean="0"/>
              <a:t>    - Image .</a:t>
            </a:r>
          </a:p>
          <a:p>
            <a:pPr>
              <a:buNone/>
            </a:pPr>
            <a:r>
              <a:rPr lang="en-US" dirty="0" smtClean="0"/>
              <a:t>    - Text . </a:t>
            </a:r>
          </a:p>
          <a:p>
            <a:pPr>
              <a:buNone/>
            </a:pPr>
            <a:r>
              <a:rPr lang="en-US" dirty="0" smtClean="0"/>
              <a:t>It’s better to mix 2 or more . </a:t>
            </a:r>
          </a:p>
        </p:txBody>
      </p:sp>
      <p:pic>
        <p:nvPicPr>
          <p:cNvPr id="2050" name="Picture 2" descr="http://www.ibda3world.com/wp-content/uploads/2011/05/image018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1" y="2667000"/>
            <a:ext cx="3886200" cy="4248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FedEx Advertisement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webdesignbooth.com/wp-content/uploads/2009/07/fedex-advertise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575" y="1600200"/>
            <a:ext cx="7067825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Amusing FedEx ad that features UPS inside the </a:t>
            </a:r>
            <a:r>
              <a:rPr lang="en-US" sz="2400" dirty="0" err="1" smtClean="0"/>
              <a:t>Fedex</a:t>
            </a:r>
            <a:r>
              <a:rPr lang="en-US" sz="2400" dirty="0" smtClean="0"/>
              <a:t> truck. The words on the UPS truck are German. Competitive advertisement at its best.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 descr="FedEx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0"/>
            <a:ext cx="7543800" cy="5230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Attractive Tooth care Advertisement</a:t>
            </a:r>
            <a:br>
              <a:rPr lang="en-US" dirty="0" smtClean="0"/>
            </a:br>
            <a:r>
              <a:rPr lang="en-US" dirty="0" smtClean="0"/>
              <a:t> “builds strong teeth”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http://www.toxel.com/wp-content/uploads/2008/06/c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5786"/>
            <a:ext cx="7086600" cy="50236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Mr. Clean Advertisement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Mr. Clean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74800"/>
            <a:ext cx="7696200" cy="513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Eskom Electricity Advertisement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 descr="Eskom Electricity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66840"/>
            <a:ext cx="7848600" cy="5214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683752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Calcutta School of Music Advertisement</a:t>
            </a:r>
            <a:endParaRPr lang="en-US" dirty="0"/>
          </a:p>
        </p:txBody>
      </p:sp>
      <p:pic>
        <p:nvPicPr>
          <p:cNvPr id="21506" name="Picture 2" descr="Calcutta School of Music Advertisement"/>
          <p:cNvPicPr>
            <a:picLocks noChangeAspect="1" noChangeArrowheads="1"/>
          </p:cNvPicPr>
          <p:nvPr/>
        </p:nvPicPr>
        <p:blipFill>
          <a:blip r:embed="rId2" cstate="print"/>
          <a:srcRect t="32567" r="1010"/>
          <a:stretch>
            <a:fillRect/>
          </a:stretch>
        </p:blipFill>
        <p:spPr bwMode="auto">
          <a:xfrm>
            <a:off x="381000" y="1905000"/>
            <a:ext cx="8485909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Hush Puppies Advertisement</a:t>
            </a:r>
            <a:br>
              <a:rPr lang="en-US" b="1" dirty="0" smtClean="0"/>
            </a:br>
            <a:r>
              <a:rPr lang="en-US" dirty="0" smtClean="0"/>
              <a:t> Casual footwear for the entire family.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Hush Puppies Advertis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229600" cy="5009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176</TotalTime>
  <Words>104</Words>
  <Application>Microsoft Office PowerPoint</Application>
  <PresentationFormat>On-screen Show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CS 351 Human-computer interaction  Lecture 05 Advertisement  advertise your product </vt:lpstr>
      <vt:lpstr>what is advertisement</vt:lpstr>
      <vt:lpstr>FedEx Advertisement </vt:lpstr>
      <vt:lpstr>Amusing FedEx ad that features UPS inside the Fedex truck. The words on the UPS truck are German. Competitive advertisement at its best.</vt:lpstr>
      <vt:lpstr>Attractive Tooth care Advertisement  “builds strong teeth”</vt:lpstr>
      <vt:lpstr>Mr. Clean Advertisement</vt:lpstr>
      <vt:lpstr>Eskom Electricity Advertisement</vt:lpstr>
      <vt:lpstr>Calcutta School of Music Advertisement</vt:lpstr>
      <vt:lpstr>Hush Puppies Advertisement  Casual footwear for the entire family.</vt:lpstr>
      <vt:lpstr>Discovery Channel Advertisement</vt:lpstr>
      <vt:lpstr>Nescafe Advertisement The tagline says, ‘Nothing wakes you up as Nescafé’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logo !</dc:title>
  <dc:creator>Sony</dc:creator>
  <cp:lastModifiedBy>Administrator</cp:lastModifiedBy>
  <cp:revision>25</cp:revision>
  <dcterms:created xsi:type="dcterms:W3CDTF">2012-02-20T07:50:44Z</dcterms:created>
  <dcterms:modified xsi:type="dcterms:W3CDTF">2018-12-31T14:58:33Z</dcterms:modified>
</cp:coreProperties>
</file>