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59" r:id="rId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71" d="100"/>
          <a:sy n="71" d="100"/>
        </p:scale>
        <p:origin x="-11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CDC88FC-C0DE-46B9-8FC9-6280D24BB94F}" type="datetimeFigureOut">
              <a:rPr lang="ar-SA" smtClean="0"/>
              <a:t>10/04/36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32B021-4E84-48F4-884D-4B9C8636BF14}" type="slidenum">
              <a:rPr lang="ar-SA" smtClean="0"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C88FC-C0DE-46B9-8FC9-6280D24BB94F}" type="datetimeFigureOut">
              <a:rPr lang="ar-SA" smtClean="0"/>
              <a:t>10/04/36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B021-4E84-48F4-884D-4B9C8636BF1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CDC88FC-C0DE-46B9-8FC9-6280D24BB94F}" type="datetimeFigureOut">
              <a:rPr lang="ar-SA" smtClean="0"/>
              <a:t>10/04/36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ar-SA"/>
          </a:p>
        </p:txBody>
      </p:sp>
      <p:sp>
        <p:nvSpPr>
          <p:cNvPr id="7" name="مستطيل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CE32B021-4E84-48F4-884D-4B9C8636BF14}" type="slidenum">
              <a:rPr lang="ar-SA" smtClean="0"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C88FC-C0DE-46B9-8FC9-6280D24BB94F}" type="datetimeFigureOut">
              <a:rPr lang="ar-SA" smtClean="0"/>
              <a:t>10/04/36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E32B021-4E84-48F4-884D-4B9C8636BF14}" type="slidenum">
              <a:rPr lang="ar-SA" smtClean="0"/>
              <a:t>‹#›</a:t>
            </a:fld>
            <a:endParaRPr lang="ar-SA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7" name="مستطيل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C88FC-C0DE-46B9-8FC9-6280D24BB94F}" type="datetimeFigureOut">
              <a:rPr lang="ar-SA" smtClean="0"/>
              <a:t>10/04/36</a:t>
            </a:fld>
            <a:endParaRPr lang="ar-SA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CE32B021-4E84-48F4-884D-4B9C8636BF14}" type="slidenum">
              <a:rPr lang="ar-SA" smtClean="0"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8" name="عنصر نائب للتاريخ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CDC88FC-C0DE-46B9-8FC9-6280D24BB94F}" type="datetimeFigureOut">
              <a:rPr lang="ar-SA" smtClean="0"/>
              <a:t>10/04/36</a:t>
            </a:fld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E32B021-4E84-48F4-884D-4B9C8636BF14}" type="slidenum">
              <a:rPr lang="ar-SA" smtClean="0"/>
              <a:t>‹#›</a:t>
            </a:fld>
            <a:endParaRPr lang="ar-SA"/>
          </a:p>
        </p:txBody>
      </p:sp>
      <p:sp>
        <p:nvSpPr>
          <p:cNvPr id="12" name="عنصر نائب للتذييل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CDC88FC-C0DE-46B9-8FC9-6280D24BB94F}" type="datetimeFigureOut">
              <a:rPr lang="ar-SA" smtClean="0"/>
              <a:t>10/04/36</a:t>
            </a:fld>
            <a:endParaRPr lang="ar-SA"/>
          </a:p>
        </p:txBody>
      </p:sp>
      <p:sp>
        <p:nvSpPr>
          <p:cNvPr id="12" name="عنصر نائب لرقم الشريحة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E32B021-4E84-48F4-884D-4B9C8636BF14}" type="slidenum">
              <a:rPr lang="ar-SA" smtClean="0"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ar-SA"/>
          </a:p>
        </p:txBody>
      </p:sp>
      <p:sp>
        <p:nvSpPr>
          <p:cNvPr id="16" name="عنصر نائب للنص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5" name="عنصر نائب للنص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C88FC-C0DE-46B9-8FC9-6280D24BB94F}" type="datetimeFigureOut">
              <a:rPr lang="ar-SA" smtClean="0"/>
              <a:t>10/04/36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E32B021-4E84-48F4-884D-4B9C8636BF1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C88FC-C0DE-46B9-8FC9-6280D24BB94F}" type="datetimeFigureOut">
              <a:rPr lang="ar-SA" smtClean="0"/>
              <a:t>10/04/36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32B021-4E84-48F4-884D-4B9C8636BF1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C88FC-C0DE-46B9-8FC9-6280D24BB94F}" type="datetimeFigureOut">
              <a:rPr lang="ar-SA" smtClean="0"/>
              <a:t>10/04/36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E32B021-4E84-48F4-884D-4B9C8636BF14}" type="slidenum">
              <a:rPr lang="ar-SA" smtClean="0"/>
              <a:t>‹#›</a:t>
            </a:fld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مستطيل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مستطيل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CDC88FC-C0DE-46B9-8FC9-6280D24BB94F}" type="datetimeFigureOut">
              <a:rPr lang="ar-SA" smtClean="0"/>
              <a:t>10/04/36</a:t>
            </a:fld>
            <a:endParaRPr lang="ar-SA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CE32B021-4E84-48F4-884D-4B9C8636BF14}" type="slidenum">
              <a:rPr lang="ar-SA" smtClean="0"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الأيقونة لإضافة صورة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CDC88FC-C0DE-46B9-8FC9-6280D24BB94F}" type="datetimeFigureOut">
              <a:rPr lang="ar-SA" smtClean="0"/>
              <a:t>10/04/36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7" name="مستطيل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E32B021-4E84-48F4-884D-4B9C8636BF14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r" rtl="1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rtl="1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r" rtl="1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r" rtl="1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r" rtl="1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rtl="1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r" rtl="1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r" rtl="1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u="sng" dirty="0"/>
              <a:t>Mind Mapping</a:t>
            </a:r>
            <a:r>
              <a:rPr lang="en-US" dirty="0"/>
              <a:t/>
            </a:r>
            <a:br>
              <a:rPr lang="en-US" dirty="0"/>
            </a:b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89806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What is a Mind Map?</a:t>
            </a:r>
            <a:br>
              <a:rPr lang="en-US" b="1" dirty="0"/>
            </a:b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8229600" cy="1756792"/>
          </a:xfrm>
        </p:spPr>
        <p:txBody>
          <a:bodyPr/>
          <a:lstStyle/>
          <a:p>
            <a:pPr marL="0" indent="0" algn="l">
              <a:buNone/>
            </a:pPr>
            <a:r>
              <a:rPr lang="en-US" dirty="0"/>
              <a:t>A </a:t>
            </a:r>
            <a:r>
              <a:rPr lang="en-US" b="1" dirty="0"/>
              <a:t>mind map</a:t>
            </a:r>
            <a:r>
              <a:rPr lang="en-US" dirty="0"/>
              <a:t> is a diagram for representing tasks, words, concepts, or items linked to and arranged </a:t>
            </a:r>
            <a:r>
              <a:rPr lang="en-US" dirty="0" smtClean="0"/>
              <a:t>around </a:t>
            </a:r>
            <a:r>
              <a:rPr lang="en-US" dirty="0"/>
              <a:t>a central concept or subject.</a:t>
            </a:r>
            <a:endParaRPr lang="ar-SA" dirty="0" smtClean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3645024"/>
            <a:ext cx="7620000" cy="27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85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Three Little Steps to Creating Your Mind Map</a:t>
            </a:r>
            <a:br>
              <a:rPr lang="en-US" b="1" dirty="0"/>
            </a:b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b="1" dirty="0" smtClean="0"/>
              <a:t>Add </a:t>
            </a:r>
            <a:r>
              <a:rPr lang="en-US" b="1" dirty="0"/>
              <a:t>the central topic</a:t>
            </a:r>
            <a:endParaRPr lang="en-US" dirty="0"/>
          </a:p>
          <a:p>
            <a:pPr algn="l" rtl="0"/>
            <a:r>
              <a:rPr lang="en-US" b="1" dirty="0"/>
              <a:t>Add branches</a:t>
            </a:r>
            <a:endParaRPr lang="en-US" dirty="0"/>
          </a:p>
          <a:p>
            <a:pPr algn="l" rtl="0"/>
            <a:r>
              <a:rPr lang="en-US" b="1" dirty="0"/>
              <a:t>Add sub-branches</a:t>
            </a:r>
            <a:endParaRPr lang="en-US" dirty="0"/>
          </a:p>
          <a:p>
            <a:pPr algn="l" rtl="0"/>
            <a:endParaRPr lang="ar-SA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573016"/>
            <a:ext cx="7272808" cy="293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13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1" y="332656"/>
            <a:ext cx="8953500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22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28" y="908720"/>
            <a:ext cx="8953500" cy="4888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47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mind mapping tools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b="1" dirty="0" err="1"/>
              <a:t>Edraw</a:t>
            </a:r>
            <a:r>
              <a:rPr lang="en-US" b="1" dirty="0"/>
              <a:t> Mind Map</a:t>
            </a:r>
            <a:r>
              <a:rPr lang="en-US" dirty="0"/>
              <a:t> </a:t>
            </a:r>
            <a:endParaRPr lang="en-US" dirty="0" smtClean="0"/>
          </a:p>
          <a:p>
            <a:pPr algn="l" rtl="0"/>
            <a:r>
              <a:rPr lang="en-US" dirty="0" err="1"/>
              <a:t>MindMeister</a:t>
            </a:r>
            <a:endParaRPr lang="en-US" dirty="0"/>
          </a:p>
          <a:p>
            <a:pPr algn="l" rtl="0"/>
            <a:r>
              <a:rPr lang="en-US" b="1" dirty="0" err="1"/>
              <a:t>XMind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11154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لوان متوسطة">
  <a:themeElements>
    <a:clrScheme name="ألوان متوسطة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ألوان متوسطة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ألوان متوسطة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29</TotalTime>
  <Words>31</Words>
  <Application>Microsoft Office PowerPoint</Application>
  <PresentationFormat>عرض على الشاشة (3:4)‏</PresentationFormat>
  <Paragraphs>11</Paragraphs>
  <Slides>6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6</vt:i4>
      </vt:variant>
    </vt:vector>
  </HeadingPairs>
  <TitlesOfParts>
    <vt:vector size="7" baseType="lpstr">
      <vt:lpstr>ألوان متوسطة</vt:lpstr>
      <vt:lpstr>Mind Mapping </vt:lpstr>
      <vt:lpstr>What is a Mind Map? </vt:lpstr>
      <vt:lpstr>Three Little Steps to Creating Your Mind Map </vt:lpstr>
      <vt:lpstr>عرض تقديمي في PowerPoint</vt:lpstr>
      <vt:lpstr>عرض تقديمي في PowerPoint</vt:lpstr>
      <vt:lpstr>mind mapping tools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Mind Mapping</dc:title>
  <dc:creator>mn-20-8-14</dc:creator>
  <cp:lastModifiedBy>mn-20-8-14</cp:lastModifiedBy>
  <cp:revision>3</cp:revision>
  <dcterms:created xsi:type="dcterms:W3CDTF">2015-01-30T12:24:23Z</dcterms:created>
  <dcterms:modified xsi:type="dcterms:W3CDTF">2015-01-30T12:53:50Z</dcterms:modified>
</cp:coreProperties>
</file>